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6"/>
  </p:notesMasterIdLst>
  <p:sldIdLst>
    <p:sldId id="259" r:id="rId2"/>
    <p:sldId id="260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9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45A88-DBC9-0046-AA51-27D583EE60F3}" type="datetimeFigureOut">
              <a:rPr lang="en-LU" smtClean="0"/>
              <a:t>20/08/2024</a:t>
            </a:fld>
            <a:endParaRPr lang="en-L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B34B3-671F-AE42-B19B-93D08F8B5FE3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112770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5B34B3-671F-AE42-B19B-93D08F8B5FE3}" type="slidenum">
              <a:rPr lang="en-LU" smtClean="0"/>
              <a:t>2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823772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594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41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47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8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97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09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3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18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36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19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74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20.08.24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21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Akshat Gupta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3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Ben Cloos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188144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Mechatronics – M.Sc.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  <a:r>
              <a:rPr lang="en-US" dirty="0" err="1"/>
              <a:t>Fachhochschule</a:t>
            </a:r>
            <a:r>
              <a:rPr lang="en-US" dirty="0"/>
              <a:t> Aachen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2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Photography, Scouting, 			3D Printing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A person wearing glasses and a bow tie&#10;&#10;Description automatically generated">
            <a:extLst>
              <a:ext uri="{FF2B5EF4-FFF2-40B4-BE49-F238E27FC236}">
                <a16:creationId xmlns:a16="http://schemas.microsoft.com/office/drawing/2014/main" id="{70FCE5E9-556F-8FBA-2438-7035654C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561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8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Dries </a:t>
            </a:r>
            <a:r>
              <a:rPr lang="en-US" sz="4400" dirty="0" err="1"/>
              <a:t>Nuttin</a:t>
            </a:r>
            <a:endParaRPr lang="en-US" sz="4400" dirty="0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8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Katharina Jaeger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20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Industrial Engineering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Hochschule Bielefeld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the accordion			youth leader					hiking			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Grafik 3" descr="Ein Bild, das Menschliches Gesicht, Person, Lächeln, Wand enthält.&#10;&#10;Automatisch generierte Beschreibung">
            <a:extLst>
              <a:ext uri="{FF2B5EF4-FFF2-40B4-BE49-F238E27FC236}">
                <a16:creationId xmlns:a16="http://schemas.microsoft.com/office/drawing/2014/main" id="{E05A541F-92E4-6398-77A5-468FE797E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30"/>
          <a:stretch/>
        </p:blipFill>
        <p:spPr>
          <a:xfrm flipH="1"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38226"/>
      </p:ext>
    </p:extLst>
  </p:cSld>
  <p:clrMapOvr>
    <a:masterClrMapping/>
  </p:clrMapOvr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4</TotalTime>
  <Words>187</Words>
  <Application>Microsoft Macintosh PowerPoint</Application>
  <PresentationFormat>Widescreen</PresentationFormat>
  <Paragraphs>29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Arial</vt:lpstr>
      <vt:lpstr>Century Schoolbook</vt:lpstr>
      <vt:lpstr>Wingdings 2</vt:lpstr>
      <vt:lpstr>Aussicht</vt:lpstr>
      <vt:lpstr>Akshat Gupta</vt:lpstr>
      <vt:lpstr>Ben Cloos</vt:lpstr>
      <vt:lpstr>Dries Nuttin</vt:lpstr>
      <vt:lpstr>Katharina Jaeger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Katharina Jaeger</dc:creator>
  <cp:lastModifiedBy>Ben Cloos</cp:lastModifiedBy>
  <cp:revision>4</cp:revision>
  <dcterms:created xsi:type="dcterms:W3CDTF">2024-08-19T08:13:54Z</dcterms:created>
  <dcterms:modified xsi:type="dcterms:W3CDTF">2024-08-20T14:47:15Z</dcterms:modified>
</cp:coreProperties>
</file>

<file path=docProps/thumbnail.jpeg>
</file>